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sldIdLst>
    <p:sldId id="256" r:id="rId2"/>
    <p:sldId id="295" r:id="rId3"/>
    <p:sldId id="291" r:id="rId4"/>
    <p:sldId id="304" r:id="rId5"/>
    <p:sldId id="305" r:id="rId6"/>
    <p:sldId id="306" r:id="rId7"/>
    <p:sldId id="296" r:id="rId8"/>
    <p:sldId id="302" r:id="rId9"/>
    <p:sldId id="318" r:id="rId10"/>
    <p:sldId id="322" r:id="rId11"/>
    <p:sldId id="321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99FD"/>
    <a:srgbClr val="C4C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1" autoAdjust="0"/>
    <p:restoredTop sz="94660"/>
  </p:normalViewPr>
  <p:slideViewPr>
    <p:cSldViewPr>
      <p:cViewPr>
        <p:scale>
          <a:sx n="103" d="100"/>
          <a:sy n="103" d="100"/>
        </p:scale>
        <p:origin x="-774" y="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F7889-C1A3-44BD-9E86-07E58701F7CC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E6795-CBB5-4226-BF52-7014EDC7DD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40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1463C-EAC6-4642-AE2F-637F8E3D92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D37A76-9D26-421C-B134-C361F1BE2168}" type="datetimeFigureOut">
              <a:rPr lang="zh-TW" altLang="en-US" smtClean="0"/>
              <a:pPr/>
              <a:t>2016/2/19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2816A-0018-4E6F-B548-A81B899AE0E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qc.org.tw/TQC/press_newbook.asp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dirty="0" smtClean="0"/>
              <a:t>僑光科大</a:t>
            </a:r>
            <a:r>
              <a:rPr lang="en-US" altLang="zh-TW" sz="6000" dirty="0"/>
              <a:t>104</a:t>
            </a:r>
            <a:r>
              <a:rPr lang="zh-TW" altLang="en-US" sz="6000" dirty="0"/>
              <a:t>學年下</a:t>
            </a:r>
            <a:r>
              <a:rPr lang="zh-TW" altLang="en-US" sz="6000" dirty="0" smtClean="0"/>
              <a:t>學期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endParaRPr lang="en-US" altLang="zh-TW" sz="60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28555" y="2924944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000" dirty="0" smtClean="0"/>
              <a:t>資訊軟體應用課程</a:t>
            </a:r>
            <a:r>
              <a:rPr lang="en-US" altLang="zh-TW" sz="5000" dirty="0" smtClean="0"/>
              <a:t/>
            </a:r>
            <a:br>
              <a:rPr lang="en-US" altLang="zh-TW" sz="5000" dirty="0" smtClean="0"/>
            </a:br>
            <a:r>
              <a:rPr lang="zh-TW" altLang="en-US" sz="5000" dirty="0" smtClean="0"/>
              <a:t>教學評量說明</a:t>
            </a:r>
            <a:endParaRPr lang="en-US" altLang="zh-TW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1"/>
          <p:cNvSpPr txBox="1">
            <a:spLocks/>
          </p:cNvSpPr>
          <p:nvPr/>
        </p:nvSpPr>
        <p:spPr>
          <a:xfrm>
            <a:off x="609600" y="2087880"/>
            <a:ext cx="8229600" cy="43891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日期：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6/20(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一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  <a:r>
              <a:rPr lang="zh-TW" altLang="zh-TW" sz="3200" b="1" dirty="0" smtClean="0">
                <a:solidFill>
                  <a:srgbClr val="FF0000"/>
                </a:solidFill>
              </a:rPr>
              <a:t>、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6/22(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三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  <a:r>
              <a:rPr lang="zh-TW" altLang="zh-TW" sz="3200" b="1" dirty="0" smtClean="0">
                <a:solidFill>
                  <a:srgbClr val="FF0000"/>
                </a:solidFill>
              </a:rPr>
              <a:t>、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科目：</a:t>
            </a:r>
            <a:r>
              <a:rPr lang="en-US" altLang="zh-TW" sz="3200" dirty="0" smtClean="0"/>
              <a:t> Word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2010</a:t>
            </a:r>
            <a:r>
              <a:rPr lang="zh-TW" altLang="en-US" sz="3200" dirty="0" smtClean="0"/>
              <a:t>專業級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測驗時間：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60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分鐘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測驗題型：學科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題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術科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大題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術科範圍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術科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大類所有題型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每題型各考一題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標題 2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補考認證</a:t>
            </a:r>
            <a:endParaRPr kumimoji="0" lang="zh-TW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課程評分標準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9025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967525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平時考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zh-TW" alt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67525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期中考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zh-TW" alt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67525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期未考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kumimoji="0" lang="zh-TW" alt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07704" y="2708920"/>
            <a:ext cx="7772400" cy="1362456"/>
          </a:xfrm>
        </p:spPr>
        <p:txBody>
          <a:bodyPr/>
          <a:lstStyle/>
          <a:p>
            <a:r>
              <a:rPr lang="zh-TW" altLang="en-US" dirty="0" smtClean="0"/>
              <a:t>如何準備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Word 2010 </a:t>
            </a:r>
            <a:r>
              <a:rPr lang="zh-TW" altLang="en-US" dirty="0" smtClean="0"/>
              <a:t>認證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練習題庫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988840"/>
            <a:ext cx="7416800" cy="4594225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zh-TW" sz="3200" dirty="0" smtClean="0"/>
              <a:t>TQC</a:t>
            </a:r>
            <a:r>
              <a:rPr lang="zh-TW" altLang="en-US" sz="3200" dirty="0" smtClean="0"/>
              <a:t>以</a:t>
            </a:r>
            <a:r>
              <a:rPr lang="en-US" altLang="zh-TW" sz="3200" dirty="0" smtClean="0"/>
              <a:t>【</a:t>
            </a:r>
            <a:r>
              <a:rPr lang="zh-TW" altLang="en-US" sz="3200" dirty="0" smtClean="0">
                <a:solidFill>
                  <a:srgbClr val="0070C0"/>
                </a:solidFill>
                <a:hlinkClick r:id="rId3"/>
              </a:rPr>
              <a:t>實力養成暨評量</a:t>
            </a:r>
            <a:r>
              <a:rPr lang="en-US" altLang="zh-TW" sz="3200" dirty="0" smtClean="0"/>
              <a:t>】</a:t>
            </a:r>
            <a:r>
              <a:rPr lang="zh-TW" altLang="en-US" sz="3200" dirty="0" smtClean="0"/>
              <a:t>作為主要練習目標</a:t>
            </a:r>
            <a:r>
              <a:rPr lang="zh-TW" altLang="zh-TW" sz="3200" dirty="0" smtClean="0"/>
              <a:t>，</a:t>
            </a:r>
            <a:r>
              <a:rPr lang="zh-TW" altLang="en-US" sz="3200" dirty="0" smtClean="0"/>
              <a:t>並使用附書光碟安裝之</a:t>
            </a:r>
            <a:r>
              <a:rPr lang="en-US" altLang="zh-TW" sz="3200" dirty="0" smtClean="0"/>
              <a:t>【</a:t>
            </a:r>
            <a:r>
              <a:rPr lang="zh-TW" altLang="en-US" sz="3200" dirty="0" smtClean="0"/>
              <a:t>題庫練習系統</a:t>
            </a:r>
            <a:r>
              <a:rPr lang="en-US" altLang="zh-TW" sz="3200" dirty="0" smtClean="0"/>
              <a:t>】</a:t>
            </a:r>
            <a:r>
              <a:rPr lang="zh-TW" altLang="en-US" sz="3200" dirty="0" smtClean="0"/>
              <a:t>練習後自我評分，了解個人學習成果及盲點</a:t>
            </a:r>
            <a:endParaRPr lang="en-US" altLang="zh-TW" sz="3200" dirty="0" smtClean="0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zh-TW" altLang="en-US" sz="3200" dirty="0" smtClean="0"/>
              <a:t>利用</a:t>
            </a:r>
            <a:r>
              <a:rPr lang="en-US" altLang="zh-TW" sz="3200" dirty="0" smtClean="0"/>
              <a:t>【</a:t>
            </a:r>
            <a:r>
              <a:rPr lang="zh-TW" altLang="en-US" sz="3200" dirty="0" smtClean="0">
                <a:hlinkClick r:id="rId3"/>
              </a:rPr>
              <a:t>解題秘笈</a:t>
            </a:r>
            <a:r>
              <a:rPr lang="en-US" altLang="zh-TW" sz="3200" dirty="0" smtClean="0"/>
              <a:t>】</a:t>
            </a:r>
            <a:r>
              <a:rPr lang="zh-TW" altLang="en-US" sz="3200" dirty="0" smtClean="0"/>
              <a:t>學習解題技巧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適合在想不出解題方法時參考使用</a:t>
            </a:r>
            <a:endParaRPr lang="en-US" altLang="zh-TW" sz="3200" dirty="0" smtClean="0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zh-TW" altLang="en-US" sz="3200" dirty="0" smtClean="0"/>
              <a:t>對練習時評分結果有疑問？依老師小考進度複習己練習的題目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僑光科大學生專有優惠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3200" dirty="0" smtClean="0"/>
              <a:t>同時購買題庫</a:t>
            </a:r>
            <a:r>
              <a:rPr lang="en-US" altLang="zh-TW" sz="3200" dirty="0" smtClean="0"/>
              <a:t>【</a:t>
            </a:r>
            <a:r>
              <a:rPr lang="zh-TW" altLang="en-US" sz="3200" dirty="0" smtClean="0"/>
              <a:t>實力養成暨評量</a:t>
            </a:r>
            <a:r>
              <a:rPr lang="en-US" altLang="zh-TW" sz="3200" dirty="0" smtClean="0"/>
              <a:t>】</a:t>
            </a:r>
            <a:r>
              <a:rPr lang="zh-TW" altLang="en-US" sz="3200" dirty="0" smtClean="0"/>
              <a:t>及解答</a:t>
            </a:r>
            <a:r>
              <a:rPr lang="en-US" altLang="zh-TW" sz="3200" dirty="0" smtClean="0"/>
              <a:t>【</a:t>
            </a:r>
            <a:r>
              <a:rPr lang="zh-TW" altLang="en-US" sz="3200" dirty="0" smtClean="0"/>
              <a:t>解題秘笈</a:t>
            </a:r>
            <a:r>
              <a:rPr lang="en-US" altLang="zh-TW" sz="3200" dirty="0" smtClean="0"/>
              <a:t>】</a:t>
            </a:r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原價</a:t>
            </a:r>
            <a:r>
              <a:rPr lang="en-US" altLang="zh-TW" sz="3200" dirty="0" smtClean="0"/>
              <a:t>640</a:t>
            </a:r>
            <a:r>
              <a:rPr lang="zh-TW" altLang="en-US" sz="3200" dirty="0" smtClean="0"/>
              <a:t>元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優惠價</a:t>
            </a:r>
            <a:r>
              <a:rPr lang="en-US" altLang="zh-TW" sz="3200" dirty="0" smtClean="0"/>
              <a:t>480</a:t>
            </a:r>
            <a:r>
              <a:rPr lang="zh-TW" altLang="en-US" sz="3200" dirty="0" smtClean="0"/>
              <a:t>元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b="1" dirty="0" smtClean="0"/>
              <a:t>認證補助優惠價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380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元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zh-TW" altLang="zh-TW" sz="3200" b="1" dirty="0" smtClean="0"/>
              <a:t>購買「實力養成暨評量」單本費用</a:t>
            </a:r>
            <a:r>
              <a:rPr lang="en-US" altLang="zh-TW" sz="3200" b="1" dirty="0" smtClean="0"/>
              <a:t> 312 </a:t>
            </a:r>
            <a:r>
              <a:rPr lang="zh-TW" altLang="zh-TW" sz="3200" b="1" dirty="0" smtClean="0"/>
              <a:t>元，「實力養成暨評量解題秘笈」單本費用 </a:t>
            </a:r>
            <a:r>
              <a:rPr lang="en-US" altLang="zh-TW" sz="3200" b="1" dirty="0" smtClean="0"/>
              <a:t>200 </a:t>
            </a:r>
            <a:r>
              <a:rPr lang="zh-TW" altLang="zh-TW" sz="3200" b="1" dirty="0" smtClean="0"/>
              <a:t>元，不再做任何的補助。</a:t>
            </a:r>
            <a:endParaRPr lang="zh-TW" altLang="zh-TW" sz="3200" dirty="0" smtClean="0"/>
          </a:p>
          <a:p>
            <a:pPr>
              <a:lnSpc>
                <a:spcPct val="150000"/>
              </a:lnSpc>
            </a:pPr>
            <a:endParaRPr lang="en-US" altLang="zh-TW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訂購、繳費、領書時間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以班級為單位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含隨修生</a:t>
            </a:r>
            <a:r>
              <a:rPr lang="en-US" altLang="zh-TW" sz="3200" dirty="0" smtClean="0"/>
              <a:t>) </a:t>
            </a:r>
            <a:r>
              <a:rPr lang="zh-TW" altLang="en-US" sz="3200" dirty="0" smtClean="0"/>
              <a:t>在第一週上課填表預訂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繳費領書</a:t>
            </a:r>
            <a:endParaRPr lang="en-US" altLang="zh-TW" sz="3200" dirty="0" smtClean="0"/>
          </a:p>
          <a:p>
            <a:pPr lvl="1">
              <a:lnSpc>
                <a:spcPct val="150000"/>
              </a:lnSpc>
            </a:pPr>
            <a:r>
              <a:rPr lang="zh-TW" altLang="en-US" sz="3200" dirty="0" smtClean="0"/>
              <a:t>地點：人文書院</a:t>
            </a:r>
            <a:r>
              <a:rPr lang="en-US" altLang="zh-TW" sz="3200" dirty="0" smtClean="0"/>
              <a:t>1F 912</a:t>
            </a:r>
            <a:r>
              <a:rPr lang="zh-TW" altLang="en-US" sz="3200" dirty="0" smtClean="0"/>
              <a:t>教室</a:t>
            </a:r>
            <a:endParaRPr lang="en-US" altLang="zh-TW" sz="3200" dirty="0" smtClean="0"/>
          </a:p>
          <a:p>
            <a:pPr lvl="1">
              <a:lnSpc>
                <a:spcPct val="150000"/>
              </a:lnSpc>
            </a:pPr>
            <a:r>
              <a:rPr lang="zh-TW" altLang="en-US" sz="3200" dirty="0" smtClean="0"/>
              <a:t>時間： 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03/02(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三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3200" dirty="0" smtClean="0"/>
              <a:t>	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14:30~16:00</a:t>
            </a:r>
            <a:br>
              <a:rPr lang="en-US" altLang="zh-TW" sz="3200" dirty="0" smtClean="0"/>
            </a:br>
            <a:r>
              <a:rPr lang="en-US" altLang="zh-TW" sz="3200" dirty="0" smtClean="0"/>
              <a:t>             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03/07(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一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3200" dirty="0" smtClean="0"/>
              <a:t>	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12:00~16:00</a:t>
            </a:r>
          </a:p>
          <a:p>
            <a:pPr lvl="1">
              <a:lnSpc>
                <a:spcPct val="150000"/>
              </a:lnSpc>
              <a:buNone/>
            </a:pPr>
            <a:r>
              <a:rPr lang="en-US" altLang="zh-TW" sz="3200" dirty="0" smtClean="0"/>
              <a:t> 	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認證報名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報名費：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400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元</a:t>
            </a:r>
            <a:r>
              <a:rPr lang="zh-TW" altLang="en-US" sz="3200" b="1" dirty="0" smtClean="0">
                <a:solidFill>
                  <a:srgbClr val="00B050"/>
                </a:solidFill>
              </a:rPr>
              <a:t>，</a:t>
            </a:r>
            <a:r>
              <a:rPr lang="zh-TW" altLang="en-US" sz="3200" dirty="0" smtClean="0"/>
              <a:t>以班級為單位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含隨修生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統一繳交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報名地點：人文書院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樓通識中心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時間：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5/5(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四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	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9:00~12:00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期中模擬考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 smtClean="0"/>
              <a:t>日期：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4/18(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一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、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4/20(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三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zh-TW" altLang="en-US" sz="3200" dirty="0" smtClean="0"/>
              <a:t>科目：</a:t>
            </a:r>
            <a:r>
              <a:rPr lang="en-US" altLang="zh-TW" sz="3200" dirty="0" smtClean="0"/>
              <a:t>Word 2010 </a:t>
            </a:r>
            <a:r>
              <a:rPr lang="zh-TW" altLang="en-US" sz="3200" dirty="0" smtClean="0"/>
              <a:t>實用級</a:t>
            </a:r>
            <a:endParaRPr lang="en-US" altLang="zh-TW" sz="3200" dirty="0" smtClean="0"/>
          </a:p>
          <a:p>
            <a:r>
              <a:rPr lang="zh-TW" altLang="en-US" sz="3200" dirty="0" smtClean="0"/>
              <a:t>測驗時間：</a:t>
            </a:r>
            <a:r>
              <a:rPr lang="en-US" altLang="zh-TW" sz="3200" dirty="0" smtClean="0"/>
              <a:t>40</a:t>
            </a:r>
            <a:r>
              <a:rPr lang="zh-TW" altLang="en-US" sz="3200" dirty="0" smtClean="0"/>
              <a:t>分鐘</a:t>
            </a:r>
            <a:endParaRPr lang="en-US" altLang="zh-TW" sz="3200" dirty="0" smtClean="0"/>
          </a:p>
          <a:p>
            <a:r>
              <a:rPr lang="zh-TW" altLang="en-US" sz="3200" dirty="0" smtClean="0"/>
              <a:t>測驗題型：術科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大題</a:t>
            </a:r>
            <a:endParaRPr lang="en-US" altLang="zh-TW" sz="3200" dirty="0" smtClean="0"/>
          </a:p>
          <a:p>
            <a:r>
              <a:rPr lang="zh-TW" altLang="en-US" sz="3200" dirty="0" smtClean="0"/>
              <a:t>術科範圍</a:t>
            </a:r>
            <a:endParaRPr lang="en-US" altLang="zh-TW" sz="3200" dirty="0" smtClean="0"/>
          </a:p>
          <a:p>
            <a:pPr lvl="1"/>
            <a:r>
              <a:rPr lang="en-US" altLang="zh-TW" sz="3200" dirty="0" smtClean="0"/>
              <a:t>202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204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206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208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210</a:t>
            </a:r>
          </a:p>
          <a:p>
            <a:pPr lvl="1"/>
            <a:r>
              <a:rPr lang="en-US" altLang="zh-TW" sz="3200" dirty="0" smtClean="0"/>
              <a:t>302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304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306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308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310</a:t>
            </a:r>
          </a:p>
          <a:p>
            <a:pPr lvl="1"/>
            <a:r>
              <a:rPr lang="en-US" altLang="zh-TW" sz="3200" dirty="0" smtClean="0"/>
              <a:t>402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404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406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408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410</a:t>
            </a:r>
          </a:p>
          <a:p>
            <a:pPr lvl="1">
              <a:buNone/>
            </a:pPr>
            <a:endParaRPr lang="en-US" altLang="zh-TW" sz="3200" dirty="0" smtClean="0"/>
          </a:p>
          <a:p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正式認證</a:t>
            </a:r>
            <a:endParaRPr lang="zh-TW" altLang="en-US" dirty="0"/>
          </a:p>
        </p:txBody>
      </p:sp>
      <p:sp>
        <p:nvSpPr>
          <p:cNvPr id="5" name="內容版面配置區 1"/>
          <p:cNvSpPr txBox="1">
            <a:spLocks/>
          </p:cNvSpPr>
          <p:nvPr/>
        </p:nvSpPr>
        <p:spPr>
          <a:xfrm>
            <a:off x="609600" y="2087880"/>
            <a:ext cx="8229600" cy="43891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日期：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6/13(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一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  <a:r>
              <a:rPr lang="zh-TW" altLang="zh-TW" sz="3200" b="1" dirty="0" smtClean="0">
                <a:solidFill>
                  <a:srgbClr val="FF0000"/>
                </a:solidFill>
              </a:rPr>
              <a:t>、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6/15(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三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科目：</a:t>
            </a:r>
            <a:r>
              <a:rPr lang="en-US" altLang="zh-TW" sz="3200" dirty="0" smtClean="0"/>
              <a:t> Word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2010</a:t>
            </a:r>
            <a:r>
              <a:rPr lang="zh-TW" altLang="en-US" sz="3200" dirty="0" smtClean="0"/>
              <a:t>專業級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測驗時間：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60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分鐘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測驗題型：學科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題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術科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大題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術科範圍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術科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大類所有題型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每題型各考一題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補考報名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報名費：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400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元</a:t>
            </a:r>
            <a:r>
              <a:rPr lang="zh-TW" altLang="en-US" sz="3200" b="1" dirty="0" smtClean="0"/>
              <a:t>，</a:t>
            </a:r>
            <a:r>
              <a:rPr lang="zh-TW" altLang="en-US" sz="3200" dirty="0" smtClean="0"/>
              <a:t>以班級為單位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含隨修生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統一繳交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報名地點：人文書院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樓通識中心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時間：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6/16(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四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	</a:t>
            </a:r>
            <a:r>
              <a:rPr lang="zh-TW" altLang="en-US" sz="3200" dirty="0" smtClean="0">
                <a:solidFill>
                  <a:srgbClr val="FF0000"/>
                </a:solidFill>
              </a:rPr>
              <a:t>  </a:t>
            </a:r>
            <a:r>
              <a:rPr lang="en-US" altLang="zh-TW" sz="3200" dirty="0" smtClean="0">
                <a:solidFill>
                  <a:srgbClr val="FF0000"/>
                </a:solidFill>
              </a:rPr>
              <a:t>12:00</a:t>
            </a:r>
            <a:r>
              <a:rPr lang="zh-TW" altLang="en-US" sz="3200" dirty="0" smtClean="0">
                <a:solidFill>
                  <a:srgbClr val="FF0000"/>
                </a:solidFill>
              </a:rPr>
              <a:t>前</a:t>
            </a:r>
            <a:endParaRPr lang="en-US" altLang="zh-TW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801</TotalTime>
  <Words>417</Words>
  <Application>Microsoft Office PowerPoint</Application>
  <PresentationFormat>如螢幕大小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流線</vt:lpstr>
      <vt:lpstr>僑光科大104學年下學期 </vt:lpstr>
      <vt:lpstr>如何準備 Word 2010 認證</vt:lpstr>
      <vt:lpstr>練習題庫</vt:lpstr>
      <vt:lpstr>僑光科大學生專有優惠</vt:lpstr>
      <vt:lpstr>訂購、繳費、領書時間</vt:lpstr>
      <vt:lpstr>認證報名</vt:lpstr>
      <vt:lpstr>期中模擬考</vt:lpstr>
      <vt:lpstr>正式認證</vt:lpstr>
      <vt:lpstr>補考報名</vt:lpstr>
      <vt:lpstr>PowerPoint 簡報</vt:lpstr>
      <vt:lpstr>課程評分標準</vt:lpstr>
    </vt:vector>
  </TitlesOfParts>
  <Company>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如何藉由證照提昇競爭力</dc:title>
  <dc:creator>Sunny Han</dc:creator>
  <cp:lastModifiedBy>a</cp:lastModifiedBy>
  <cp:revision>141</cp:revision>
  <dcterms:created xsi:type="dcterms:W3CDTF">2011-02-16T15:37:27Z</dcterms:created>
  <dcterms:modified xsi:type="dcterms:W3CDTF">2016-02-19T07:56:45Z</dcterms:modified>
</cp:coreProperties>
</file>